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8"/>
  </p:notesMasterIdLst>
  <p:sldIdLst>
    <p:sldId id="256" r:id="rId9"/>
    <p:sldId id="292" r:id="rId10"/>
    <p:sldId id="262" r:id="rId11"/>
    <p:sldId id="263" r:id="rId12"/>
    <p:sldId id="267" r:id="rId13"/>
    <p:sldId id="268" r:id="rId14"/>
    <p:sldId id="269" r:id="rId15"/>
    <p:sldId id="33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9B952-446B-4127-9728-6E941DAB7233}" v="14" dt="2023-02-13T16:44:13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E142782C-11AC-4CA0-A01D-C53B560FBACF}"/>
    <pc:docChg chg="undo custSel delSld modSld">
      <pc:chgData name="Class, Caleb" userId="81c01ea6-bccc-4178-af5e-bb84e88c284b" providerId="ADAL" clId="{E142782C-11AC-4CA0-A01D-C53B560FBACF}" dt="2023-02-08T14:16:48.924" v="311" actId="20577"/>
      <pc:docMkLst>
        <pc:docMk/>
      </pc:docMkLst>
      <pc:sldChg chg="modSp mod">
        <pc:chgData name="Class, Caleb" userId="81c01ea6-bccc-4178-af5e-bb84e88c284b" providerId="ADAL" clId="{E142782C-11AC-4CA0-A01D-C53B560FBACF}" dt="2023-02-08T14:16:48.924" v="311" actId="20577"/>
        <pc:sldMkLst>
          <pc:docMk/>
          <pc:sldMk cId="2831391183" sldId="256"/>
        </pc:sldMkLst>
        <pc:spChg chg="mod">
          <ac:chgData name="Class, Caleb" userId="81c01ea6-bccc-4178-af5e-bb84e88c284b" providerId="ADAL" clId="{E142782C-11AC-4CA0-A01D-C53B560FBACF}" dt="2023-02-08T14:16:48.924" v="311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E142782C-11AC-4CA0-A01D-C53B560FBACF}" dt="2023-02-07T14:22:50.252" v="23" actId="47"/>
        <pc:sldMkLst>
          <pc:docMk/>
          <pc:sldMk cId="3488244101" sldId="261"/>
        </pc:sldMkLst>
      </pc:sldChg>
      <pc:sldChg chg="modSp mod">
        <pc:chgData name="Class, Caleb" userId="81c01ea6-bccc-4178-af5e-bb84e88c284b" providerId="ADAL" clId="{E142782C-11AC-4CA0-A01D-C53B560FBACF}" dt="2023-02-07T18:29:11.503" v="280" actId="20577"/>
        <pc:sldMkLst>
          <pc:docMk/>
          <pc:sldMk cId="123935472" sldId="292"/>
        </pc:sldMkLst>
        <pc:spChg chg="mod">
          <ac:chgData name="Class, Caleb" userId="81c01ea6-bccc-4178-af5e-bb84e88c284b" providerId="ADAL" clId="{E142782C-11AC-4CA0-A01D-C53B560FBACF}" dt="2023-02-07T18:29:11.503" v="280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del">
        <pc:chgData name="Class, Caleb" userId="81c01ea6-bccc-4178-af5e-bb84e88c284b" providerId="ADAL" clId="{E142782C-11AC-4CA0-A01D-C53B560FBACF}" dt="2023-02-07T14:22:50.586" v="24" actId="47"/>
        <pc:sldMkLst>
          <pc:docMk/>
          <pc:sldMk cId="659856471" sldId="293"/>
        </pc:sldMkLst>
      </pc:sldChg>
      <pc:sldChg chg="del">
        <pc:chgData name="Class, Caleb" userId="81c01ea6-bccc-4178-af5e-bb84e88c284b" providerId="ADAL" clId="{E142782C-11AC-4CA0-A01D-C53B560FBACF}" dt="2023-02-07T14:22:50.801" v="25" actId="47"/>
        <pc:sldMkLst>
          <pc:docMk/>
          <pc:sldMk cId="760904923" sldId="294"/>
        </pc:sldMkLst>
      </pc:sldChg>
      <pc:sldChg chg="del">
        <pc:chgData name="Class, Caleb" userId="81c01ea6-bccc-4178-af5e-bb84e88c284b" providerId="ADAL" clId="{E142782C-11AC-4CA0-A01D-C53B560FBACF}" dt="2023-02-07T14:22:51.708" v="27" actId="47"/>
        <pc:sldMkLst>
          <pc:docMk/>
          <pc:sldMk cId="4143188316" sldId="296"/>
        </pc:sldMkLst>
      </pc:sldChg>
      <pc:sldChg chg="del">
        <pc:chgData name="Class, Caleb" userId="81c01ea6-bccc-4178-af5e-bb84e88c284b" providerId="ADAL" clId="{E142782C-11AC-4CA0-A01D-C53B560FBACF}" dt="2023-02-07T14:22:51.047" v="26" actId="47"/>
        <pc:sldMkLst>
          <pc:docMk/>
          <pc:sldMk cId="2028427820" sldId="297"/>
        </pc:sldMkLst>
      </pc:sldChg>
      <pc:sldChg chg="del">
        <pc:chgData name="Class, Caleb" userId="81c01ea6-bccc-4178-af5e-bb84e88c284b" providerId="ADAL" clId="{E142782C-11AC-4CA0-A01D-C53B560FBACF}" dt="2023-02-07T14:22:52.061" v="28" actId="47"/>
        <pc:sldMkLst>
          <pc:docMk/>
          <pc:sldMk cId="2135162502" sldId="298"/>
        </pc:sldMkLst>
      </pc:sldChg>
    </pc:docChg>
  </pc:docChgLst>
  <pc:docChgLst>
    <pc:chgData name="Class, Caleb" userId="81c01ea6-bccc-4178-af5e-bb84e88c284b" providerId="ADAL" clId="{E639B952-446B-4127-9728-6E941DAB7233}"/>
    <pc:docChg chg="undo custSel addSld delSld modSld">
      <pc:chgData name="Class, Caleb" userId="81c01ea6-bccc-4178-af5e-bb84e88c284b" providerId="ADAL" clId="{E639B952-446B-4127-9728-6E941DAB7233}" dt="2023-02-13T16:44:13.207" v="108"/>
      <pc:docMkLst>
        <pc:docMk/>
      </pc:docMkLst>
      <pc:sldChg chg="modSp mod">
        <pc:chgData name="Class, Caleb" userId="81c01ea6-bccc-4178-af5e-bb84e88c284b" providerId="ADAL" clId="{E639B952-446B-4127-9728-6E941DAB7233}" dt="2023-02-13T14:42:35.187" v="24" actId="20577"/>
        <pc:sldMkLst>
          <pc:docMk/>
          <pc:sldMk cId="2831391183" sldId="256"/>
        </pc:sldMkLst>
        <pc:spChg chg="mod">
          <ac:chgData name="Class, Caleb" userId="81c01ea6-bccc-4178-af5e-bb84e88c284b" providerId="ADAL" clId="{E639B952-446B-4127-9728-6E941DAB7233}" dt="2023-02-13T14:42:35.187" v="24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Sp modSp add modAnim">
        <pc:chgData name="Class, Caleb" userId="81c01ea6-bccc-4178-af5e-bb84e88c284b" providerId="ADAL" clId="{E639B952-446B-4127-9728-6E941DAB7233}" dt="2023-02-13T16:31:01.417" v="104"/>
        <pc:sldMkLst>
          <pc:docMk/>
          <pc:sldMk cId="2893421259" sldId="262"/>
        </pc:sldMkLst>
        <pc:spChg chg="add mod">
          <ac:chgData name="Class, Caleb" userId="81c01ea6-bccc-4178-af5e-bb84e88c284b" providerId="ADAL" clId="{E639B952-446B-4127-9728-6E941DAB7233}" dt="2023-02-13T14:43:49.045" v="80"/>
          <ac:spMkLst>
            <pc:docMk/>
            <pc:sldMk cId="2893421259" sldId="262"/>
            <ac:spMk id="3" creationId="{E66AE19B-0D2A-57B0-31E8-0FB2F3984126}"/>
          </ac:spMkLst>
        </pc:spChg>
      </pc:sldChg>
      <pc:sldChg chg="addSp modSp add mod">
        <pc:chgData name="Class, Caleb" userId="81c01ea6-bccc-4178-af5e-bb84e88c284b" providerId="ADAL" clId="{E639B952-446B-4127-9728-6E941DAB7233}" dt="2023-02-13T16:31:59.729" v="105" actId="20577"/>
        <pc:sldMkLst>
          <pc:docMk/>
          <pc:sldMk cId="2939589478" sldId="263"/>
        </pc:sldMkLst>
        <pc:spChg chg="mod">
          <ac:chgData name="Class, Caleb" userId="81c01ea6-bccc-4178-af5e-bb84e88c284b" providerId="ADAL" clId="{E639B952-446B-4127-9728-6E941DAB7233}" dt="2023-02-13T16:31:59.729" v="105" actId="20577"/>
          <ac:spMkLst>
            <pc:docMk/>
            <pc:sldMk cId="2939589478" sldId="263"/>
            <ac:spMk id="2" creationId="{073E8B27-5654-29C5-5932-5FC052F1F624}"/>
          </ac:spMkLst>
        </pc:spChg>
        <pc:spChg chg="add mod">
          <ac:chgData name="Class, Caleb" userId="81c01ea6-bccc-4178-af5e-bb84e88c284b" providerId="ADAL" clId="{E639B952-446B-4127-9728-6E941DAB7233}" dt="2023-02-13T14:43:50.315" v="81"/>
          <ac:spMkLst>
            <pc:docMk/>
            <pc:sldMk cId="2939589478" sldId="263"/>
            <ac:spMk id="3" creationId="{16E788E1-E97B-04D1-EE28-49DCDA7730D8}"/>
          </ac:spMkLst>
        </pc:spChg>
      </pc:sldChg>
      <pc:sldChg chg="addSp modSp add">
        <pc:chgData name="Class, Caleb" userId="81c01ea6-bccc-4178-af5e-bb84e88c284b" providerId="ADAL" clId="{E639B952-446B-4127-9728-6E941DAB7233}" dt="2023-02-13T14:44:00.865" v="88"/>
        <pc:sldMkLst>
          <pc:docMk/>
          <pc:sldMk cId="2269414278" sldId="265"/>
        </pc:sldMkLst>
        <pc:spChg chg="add mod">
          <ac:chgData name="Class, Caleb" userId="81c01ea6-bccc-4178-af5e-bb84e88c284b" providerId="ADAL" clId="{E639B952-446B-4127-9728-6E941DAB7233}" dt="2023-02-13T14:44:00.865" v="88"/>
          <ac:spMkLst>
            <pc:docMk/>
            <pc:sldMk cId="2269414278" sldId="265"/>
            <ac:spMk id="4" creationId="{BD266785-71C2-64D7-6BAE-239BE7C4D00E}"/>
          </ac:spMkLst>
        </pc:spChg>
      </pc:sldChg>
      <pc:sldChg chg="addSp modSp add">
        <pc:chgData name="Class, Caleb" userId="81c01ea6-bccc-4178-af5e-bb84e88c284b" providerId="ADAL" clId="{E639B952-446B-4127-9728-6E941DAB7233}" dt="2023-02-13T14:43:51.524" v="82"/>
        <pc:sldMkLst>
          <pc:docMk/>
          <pc:sldMk cId="177967954" sldId="267"/>
        </pc:sldMkLst>
        <pc:spChg chg="add mod">
          <ac:chgData name="Class, Caleb" userId="81c01ea6-bccc-4178-af5e-bb84e88c284b" providerId="ADAL" clId="{E639B952-446B-4127-9728-6E941DAB7233}" dt="2023-02-13T14:43:51.524" v="82"/>
          <ac:spMkLst>
            <pc:docMk/>
            <pc:sldMk cId="177967954" sldId="267"/>
            <ac:spMk id="3" creationId="{9F467DA4-16E0-3CF9-7A0C-3EAFEEA23140}"/>
          </ac:spMkLst>
        </pc:spChg>
      </pc:sldChg>
      <pc:sldChg chg="addSp modSp add">
        <pc:chgData name="Class, Caleb" userId="81c01ea6-bccc-4178-af5e-bb84e88c284b" providerId="ADAL" clId="{E639B952-446B-4127-9728-6E941DAB7233}" dt="2023-02-13T14:43:52.888" v="83"/>
        <pc:sldMkLst>
          <pc:docMk/>
          <pc:sldMk cId="2598727399" sldId="268"/>
        </pc:sldMkLst>
        <pc:spChg chg="add mod">
          <ac:chgData name="Class, Caleb" userId="81c01ea6-bccc-4178-af5e-bb84e88c284b" providerId="ADAL" clId="{E639B952-446B-4127-9728-6E941DAB7233}" dt="2023-02-13T14:43:52.888" v="83"/>
          <ac:spMkLst>
            <pc:docMk/>
            <pc:sldMk cId="2598727399" sldId="268"/>
            <ac:spMk id="4" creationId="{D27A2B5B-6C38-7F9F-CAE2-50EC90A754E4}"/>
          </ac:spMkLst>
        </pc:spChg>
      </pc:sldChg>
      <pc:sldChg chg="addSp modSp add modAnim">
        <pc:chgData name="Class, Caleb" userId="81c01ea6-bccc-4178-af5e-bb84e88c284b" providerId="ADAL" clId="{E639B952-446B-4127-9728-6E941DAB7233}" dt="2023-02-13T16:44:13.207" v="108"/>
        <pc:sldMkLst>
          <pc:docMk/>
          <pc:sldMk cId="2406217385" sldId="269"/>
        </pc:sldMkLst>
        <pc:spChg chg="add mod">
          <ac:chgData name="Class, Caleb" userId="81c01ea6-bccc-4178-af5e-bb84e88c284b" providerId="ADAL" clId="{E639B952-446B-4127-9728-6E941DAB7233}" dt="2023-02-13T14:43:54.407" v="84"/>
          <ac:spMkLst>
            <pc:docMk/>
            <pc:sldMk cId="2406217385" sldId="269"/>
            <ac:spMk id="3" creationId="{5B4246B1-37E2-5051-CEDC-25BC58DF90DA}"/>
          </ac:spMkLst>
        </pc:spChg>
      </pc:sldChg>
      <pc:sldChg chg="modSp mod">
        <pc:chgData name="Class, Caleb" userId="81c01ea6-bccc-4178-af5e-bb84e88c284b" providerId="ADAL" clId="{E639B952-446B-4127-9728-6E941DAB7233}" dt="2023-02-13T14:43:46.926" v="79" actId="1076"/>
        <pc:sldMkLst>
          <pc:docMk/>
          <pc:sldMk cId="123935472" sldId="292"/>
        </pc:sldMkLst>
        <pc:spChg chg="mod">
          <ac:chgData name="Class, Caleb" userId="81c01ea6-bccc-4178-af5e-bb84e88c284b" providerId="ADAL" clId="{E639B952-446B-4127-9728-6E941DAB7233}" dt="2023-02-13T14:43:46.926" v="79" actId="1076"/>
          <ac:spMkLst>
            <pc:docMk/>
            <pc:sldMk cId="123935472" sldId="292"/>
            <ac:spMk id="6" creationId="{13B4A94E-3DAA-49D7-B25E-E1E9BA374CC9}"/>
          </ac:spMkLst>
        </pc:spChg>
        <pc:spChg chg="mod">
          <ac:chgData name="Class, Caleb" userId="81c01ea6-bccc-4178-af5e-bb84e88c284b" providerId="ADAL" clId="{E639B952-446B-4127-9728-6E941DAB7233}" dt="2023-02-13T14:43:03.573" v="74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Sp delSp modSp add del">
        <pc:chgData name="Class, Caleb" userId="81c01ea6-bccc-4178-af5e-bb84e88c284b" providerId="ADAL" clId="{E639B952-446B-4127-9728-6E941DAB7233}" dt="2023-02-13T16:43:03.338" v="106" actId="47"/>
        <pc:sldMkLst>
          <pc:docMk/>
          <pc:sldMk cId="3505112271" sldId="330"/>
        </pc:sldMkLst>
        <pc:spChg chg="add del mod">
          <ac:chgData name="Class, Caleb" userId="81c01ea6-bccc-4178-af5e-bb84e88c284b" providerId="ADAL" clId="{E639B952-446B-4127-9728-6E941DAB7233}" dt="2023-02-13T14:43:58.999" v="87"/>
          <ac:spMkLst>
            <pc:docMk/>
            <pc:sldMk cId="3505112271" sldId="330"/>
            <ac:spMk id="3" creationId="{F39C5A3B-E8EE-A3DA-17CB-427F5D3FDDED}"/>
          </ac:spMkLst>
        </pc:spChg>
      </pc:sldChg>
      <pc:sldChg chg="addSp modSp add mod">
        <pc:chgData name="Class, Caleb" userId="81c01ea6-bccc-4178-af5e-bb84e88c284b" providerId="ADAL" clId="{E639B952-446B-4127-9728-6E941DAB7233}" dt="2023-02-13T16:43:23.327" v="107" actId="732"/>
        <pc:sldMkLst>
          <pc:docMk/>
          <pc:sldMk cId="609788175" sldId="331"/>
        </pc:sldMkLst>
        <pc:spChg chg="mod">
          <ac:chgData name="Class, Caleb" userId="81c01ea6-bccc-4178-af5e-bb84e88c284b" providerId="ADAL" clId="{E639B952-446B-4127-9728-6E941DAB7233}" dt="2023-02-13T14:52:45.312" v="103" actId="20577"/>
          <ac:spMkLst>
            <pc:docMk/>
            <pc:sldMk cId="609788175" sldId="331"/>
            <ac:spMk id="2" creationId="{01151404-AAD0-9EB3-CFBC-7809C35A0220}"/>
          </ac:spMkLst>
        </pc:spChg>
        <pc:spChg chg="add mod">
          <ac:chgData name="Class, Caleb" userId="81c01ea6-bccc-4178-af5e-bb84e88c284b" providerId="ADAL" clId="{E639B952-446B-4127-9728-6E941DAB7233}" dt="2023-02-13T14:43:55.874" v="85"/>
          <ac:spMkLst>
            <pc:docMk/>
            <pc:sldMk cId="609788175" sldId="331"/>
            <ac:spMk id="3" creationId="{0CBAA0DC-D19D-FAC0-F9CB-4E85B8480207}"/>
          </ac:spMkLst>
        </pc:spChg>
        <pc:picChg chg="mod modCrop">
          <ac:chgData name="Class, Caleb" userId="81c01ea6-bccc-4178-af5e-bb84e88c284b" providerId="ADAL" clId="{E639B952-446B-4127-9728-6E941DAB7233}" dt="2023-02-13T16:43:23.327" v="107" actId="732"/>
          <ac:picMkLst>
            <pc:docMk/>
            <pc:sldMk cId="609788175" sldId="331"/>
            <ac:picMk id="17" creationId="{C553AAC7-08F1-6EBC-AEF0-CB93B195555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2/13/2023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2/13/2023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2/13/2023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2/13/2023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does-the-blockchain-work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Healthcare Blockchain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methods that allow organizations to share health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what a blockchain 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a blockchain’s use in healthcare.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8BD2-A8D1-6D58-164F-328DE036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070"/>
            <a:ext cx="10972800" cy="360329"/>
          </a:xfrm>
        </p:spPr>
        <p:txBody>
          <a:bodyPr/>
          <a:lstStyle/>
          <a:p>
            <a:r>
              <a:rPr lang="en-US" dirty="0"/>
              <a:t>Sharing EHRs between organizations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81C84-91BA-8B99-5AC9-041C7663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Graphic 6" descr="Cloud with solid fill">
            <a:extLst>
              <a:ext uri="{FF2B5EF4-FFF2-40B4-BE49-F238E27FC236}">
                <a16:creationId xmlns:a16="http://schemas.microsoft.com/office/drawing/2014/main" id="{7072E0CA-77F4-078F-F36C-C1BB5956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309" y="2428588"/>
            <a:ext cx="2261382" cy="2261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D6A3D-491C-E4B3-FC5F-17C8BE66F1F1}"/>
              </a:ext>
            </a:extLst>
          </p:cNvPr>
          <p:cNvSpPr txBox="1"/>
          <p:nvPr/>
        </p:nvSpPr>
        <p:spPr>
          <a:xfrm>
            <a:off x="5143439" y="3155207"/>
            <a:ext cx="18769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EHR Database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EA168F56-3F38-AF77-23DC-386F99534AAF}"/>
              </a:ext>
            </a:extLst>
          </p:cNvPr>
          <p:cNvSpPr/>
          <p:nvPr/>
        </p:nvSpPr>
        <p:spPr>
          <a:xfrm rot="5400000">
            <a:off x="5635653" y="4461755"/>
            <a:ext cx="892553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Hospital with solid fill">
            <a:extLst>
              <a:ext uri="{FF2B5EF4-FFF2-40B4-BE49-F238E27FC236}">
                <a16:creationId xmlns:a16="http://schemas.microsoft.com/office/drawing/2014/main" id="{85DFF5A6-C52C-A65E-F59C-85924618C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3421" y="4012968"/>
            <a:ext cx="1803009" cy="1803009"/>
          </a:xfrm>
          <a:prstGeom prst="rect">
            <a:avLst/>
          </a:prstGeom>
        </p:spPr>
      </p:pic>
      <p:pic>
        <p:nvPicPr>
          <p:cNvPr id="13" name="Graphic 12" descr="Modern architecture with solid fill">
            <a:extLst>
              <a:ext uri="{FF2B5EF4-FFF2-40B4-BE49-F238E27FC236}">
                <a16:creationId xmlns:a16="http://schemas.microsoft.com/office/drawing/2014/main" id="{3ACC3FC7-5C6C-45F8-4DB9-4FEF9ED6E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9394" y="4519431"/>
            <a:ext cx="1137186" cy="1137186"/>
          </a:xfrm>
          <a:prstGeom prst="rect">
            <a:avLst/>
          </a:prstGeom>
        </p:spPr>
      </p:pic>
      <p:pic>
        <p:nvPicPr>
          <p:cNvPr id="15" name="Graphic 14" descr="Store with solid fill">
            <a:extLst>
              <a:ext uri="{FF2B5EF4-FFF2-40B4-BE49-F238E27FC236}">
                <a16:creationId xmlns:a16="http://schemas.microsoft.com/office/drawing/2014/main" id="{FA159562-79EE-F893-1D8F-A37EAA59A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9732" y="1452964"/>
            <a:ext cx="1454026" cy="1454026"/>
          </a:xfrm>
          <a:prstGeom prst="rect">
            <a:avLst/>
          </a:prstGeom>
        </p:spPr>
      </p:pic>
      <p:pic>
        <p:nvPicPr>
          <p:cNvPr id="17" name="Graphic 16" descr="Home1 with solid fill">
            <a:extLst>
              <a:ext uri="{FF2B5EF4-FFF2-40B4-BE49-F238E27FC236}">
                <a16:creationId xmlns:a16="http://schemas.microsoft.com/office/drawing/2014/main" id="{EF470BB9-F787-695F-6E60-73313970A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87892" y="5088196"/>
            <a:ext cx="1188074" cy="1188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E4188E-40F4-D895-744E-845B46AC537F}"/>
              </a:ext>
            </a:extLst>
          </p:cNvPr>
          <p:cNvSpPr txBox="1"/>
          <p:nvPr/>
        </p:nvSpPr>
        <p:spPr>
          <a:xfrm>
            <a:off x="5172280" y="6055139"/>
            <a:ext cx="181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Community Pharmacy</a:t>
            </a:r>
          </a:p>
        </p:txBody>
      </p:sp>
      <p:pic>
        <p:nvPicPr>
          <p:cNvPr id="19" name="Graphic 18" descr="Hospital with solid fill">
            <a:extLst>
              <a:ext uri="{FF2B5EF4-FFF2-40B4-BE49-F238E27FC236}">
                <a16:creationId xmlns:a16="http://schemas.microsoft.com/office/drawing/2014/main" id="{5E3015C3-77A3-D2A2-DF4E-D35ACC42D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6930" y="1352198"/>
            <a:ext cx="1803009" cy="18030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5CB3B1-F2D5-4F5E-5509-8BD1C97BDCD6}"/>
              </a:ext>
            </a:extLst>
          </p:cNvPr>
          <p:cNvSpPr txBox="1"/>
          <p:nvPr/>
        </p:nvSpPr>
        <p:spPr>
          <a:xfrm>
            <a:off x="1797912" y="2906990"/>
            <a:ext cx="181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Hospital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8F6E51-C129-9A70-4EED-10FB83E26271}"/>
              </a:ext>
            </a:extLst>
          </p:cNvPr>
          <p:cNvSpPr txBox="1"/>
          <p:nvPr/>
        </p:nvSpPr>
        <p:spPr>
          <a:xfrm>
            <a:off x="8517034" y="2665983"/>
            <a:ext cx="181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Primary Care Physician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04DE91-AED0-218C-0088-F3401F123B2C}"/>
              </a:ext>
            </a:extLst>
          </p:cNvPr>
          <p:cNvSpPr txBox="1"/>
          <p:nvPr/>
        </p:nvSpPr>
        <p:spPr>
          <a:xfrm>
            <a:off x="8517034" y="5499509"/>
            <a:ext cx="181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Specialty Physician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E2B75-FE65-7EC7-0DB6-E28836F6955C}"/>
              </a:ext>
            </a:extLst>
          </p:cNvPr>
          <p:cNvSpPr txBox="1"/>
          <p:nvPr/>
        </p:nvSpPr>
        <p:spPr>
          <a:xfrm>
            <a:off x="1858304" y="5495266"/>
            <a:ext cx="181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Health Department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1AC9F2B-75F3-1A92-62AB-F3AEBE2034B6}"/>
              </a:ext>
            </a:extLst>
          </p:cNvPr>
          <p:cNvSpPr/>
          <p:nvPr/>
        </p:nvSpPr>
        <p:spPr>
          <a:xfrm rot="8746427">
            <a:off x="3487021" y="4198620"/>
            <a:ext cx="1626654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5150581B-93D1-58FE-EC91-B5977F55965A}"/>
              </a:ext>
            </a:extLst>
          </p:cNvPr>
          <p:cNvSpPr/>
          <p:nvPr/>
        </p:nvSpPr>
        <p:spPr>
          <a:xfrm rot="12853573" flipH="1">
            <a:off x="7050183" y="4198622"/>
            <a:ext cx="1626654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CDCFA735-A4F7-1A3A-6264-3484C93715CB}"/>
              </a:ext>
            </a:extLst>
          </p:cNvPr>
          <p:cNvSpPr/>
          <p:nvPr/>
        </p:nvSpPr>
        <p:spPr>
          <a:xfrm rot="8746427" flipH="1" flipV="1">
            <a:off x="7058535" y="2781144"/>
            <a:ext cx="1626654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D1F2357D-FF1C-A259-3A78-04F0B35716E6}"/>
              </a:ext>
            </a:extLst>
          </p:cNvPr>
          <p:cNvSpPr/>
          <p:nvPr/>
        </p:nvSpPr>
        <p:spPr>
          <a:xfrm rot="12853573" flipV="1">
            <a:off x="3482778" y="2741908"/>
            <a:ext cx="1626654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E66AE19B-0D2A-57B0-31E8-0FB2F398412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8B27-5654-29C5-5932-5FC052F1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data stored?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C4A59-F240-2702-B43B-9752232F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2" descr="Image result for ehr logos&quot;">
            <a:extLst>
              <a:ext uri="{FF2B5EF4-FFF2-40B4-BE49-F238E27FC236}">
                <a16:creationId xmlns:a16="http://schemas.microsoft.com/office/drawing/2014/main" id="{9D7828E4-E36F-5135-1AAD-92C069F1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982" y="1663336"/>
            <a:ext cx="9372036" cy="381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16E788E1-E97B-04D1-EE28-49DCDA7730D8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8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87FF-ECC2-D8DD-39CC-39857106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HL7 Protocol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59F3CB7-2BD0-AC7C-2062-CB0C38DB6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12" y="2554129"/>
            <a:ext cx="10142376" cy="22992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8DA91-EFDD-4093-25CC-ED1B98E45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193349"/>
            <a:ext cx="10972800" cy="5027456"/>
          </a:xfrm>
        </p:spPr>
        <p:txBody>
          <a:bodyPr/>
          <a:lstStyle/>
          <a:p>
            <a:r>
              <a:rPr lang="en-US" dirty="0"/>
              <a:t>A way to represent health data for computers</a:t>
            </a:r>
          </a:p>
          <a:p>
            <a:r>
              <a:rPr lang="en-US" dirty="0"/>
              <a:t>Different EHR databases can send and receive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6CCC6-1AB8-0E67-BCF9-C0D1A289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9F467DA4-16E0-3CF9-7A0C-3EAFEEA23140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0371-6241-75D2-BF53-851DF23E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Data Security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621C3-C90A-87A6-5B89-A73944BA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Graphic 5" descr="Cloud with solid fill">
            <a:extLst>
              <a:ext uri="{FF2B5EF4-FFF2-40B4-BE49-F238E27FC236}">
                <a16:creationId xmlns:a16="http://schemas.microsoft.com/office/drawing/2014/main" id="{CE960AE9-6142-F015-6B1E-0F43C08D4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309" y="1823677"/>
            <a:ext cx="2261382" cy="2261382"/>
          </a:xfrm>
          <a:prstGeom prst="rect">
            <a:avLst/>
          </a:prstGeom>
        </p:spPr>
      </p:pic>
      <p:pic>
        <p:nvPicPr>
          <p:cNvPr id="8" name="Graphic 7" descr="Home1 with solid fill">
            <a:extLst>
              <a:ext uri="{FF2B5EF4-FFF2-40B4-BE49-F238E27FC236}">
                <a16:creationId xmlns:a16="http://schemas.microsoft.com/office/drawing/2014/main" id="{F71BB973-EB42-EBEE-83A6-D93C7CED5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1593" y="2272256"/>
            <a:ext cx="1188074" cy="1188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2A2B1-6AD8-9981-7F56-290CB5C8539E}"/>
              </a:ext>
            </a:extLst>
          </p:cNvPr>
          <p:cNvSpPr txBox="1"/>
          <p:nvPr/>
        </p:nvSpPr>
        <p:spPr>
          <a:xfrm>
            <a:off x="8725981" y="3239199"/>
            <a:ext cx="181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Community Pharmacy</a:t>
            </a:r>
          </a:p>
        </p:txBody>
      </p:sp>
      <p:pic>
        <p:nvPicPr>
          <p:cNvPr id="10" name="Graphic 9" descr="Hospital with solid fill">
            <a:extLst>
              <a:ext uri="{FF2B5EF4-FFF2-40B4-BE49-F238E27FC236}">
                <a16:creationId xmlns:a16="http://schemas.microsoft.com/office/drawing/2014/main" id="{48470E17-C8B3-2332-1F21-82F4C9992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8015" y="1922584"/>
            <a:ext cx="1803009" cy="1803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F03FF-27B0-9955-662E-64DECF68BFAF}"/>
              </a:ext>
            </a:extLst>
          </p:cNvPr>
          <p:cNvSpPr txBox="1"/>
          <p:nvPr/>
        </p:nvSpPr>
        <p:spPr>
          <a:xfrm>
            <a:off x="1288997" y="3477376"/>
            <a:ext cx="1819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Hospital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43E68-0ABB-8D7F-7791-E37B81AE1A2A}"/>
              </a:ext>
            </a:extLst>
          </p:cNvPr>
          <p:cNvSpPr txBox="1"/>
          <p:nvPr/>
        </p:nvSpPr>
        <p:spPr>
          <a:xfrm>
            <a:off x="5143439" y="2550296"/>
            <a:ext cx="18769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EHR Database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CE06CFE-C6E1-07CE-985C-2DC4E1355D48}"/>
              </a:ext>
            </a:extLst>
          </p:cNvPr>
          <p:cNvSpPr/>
          <p:nvPr/>
        </p:nvSpPr>
        <p:spPr>
          <a:xfrm>
            <a:off x="3101024" y="2824089"/>
            <a:ext cx="1758630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EFB2C374-3DCA-DB3C-9D37-E813A564571F}"/>
              </a:ext>
            </a:extLst>
          </p:cNvPr>
          <p:cNvSpPr/>
          <p:nvPr/>
        </p:nvSpPr>
        <p:spPr>
          <a:xfrm>
            <a:off x="7247778" y="2824088"/>
            <a:ext cx="1758630" cy="36032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826F6C3F-8F72-0430-77A9-E90CFBF15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08" y="4809476"/>
            <a:ext cx="2261383" cy="15324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A975EF-5873-311D-CBEB-971575005CC3}"/>
              </a:ext>
            </a:extLst>
          </p:cNvPr>
          <p:cNvSpPr txBox="1"/>
          <p:nvPr/>
        </p:nvSpPr>
        <p:spPr>
          <a:xfrm>
            <a:off x="5062221" y="6341915"/>
            <a:ext cx="2030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Cybercriminals</a:t>
            </a: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167BB578-1DE0-F40E-36B1-7D5D1D4B8BC2}"/>
              </a:ext>
            </a:extLst>
          </p:cNvPr>
          <p:cNvSpPr/>
          <p:nvPr/>
        </p:nvSpPr>
        <p:spPr>
          <a:xfrm>
            <a:off x="5927186" y="3571390"/>
            <a:ext cx="337625" cy="1154779"/>
          </a:xfrm>
          <a:prstGeom prst="up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B2A8B-43D8-2CEA-7F40-A7E0176998CB}"/>
              </a:ext>
            </a:extLst>
          </p:cNvPr>
          <p:cNvSpPr txBox="1"/>
          <p:nvPr/>
        </p:nvSpPr>
        <p:spPr>
          <a:xfrm>
            <a:off x="8308973" y="4726169"/>
            <a:ext cx="2653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 Blockchain -&gt; More secure data?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D27A2B5B-6C38-7F9F-CAE2-50EC90A754E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1404-AAD0-9EB3-CFBC-7809C35A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blockchain work?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72AA9BA-6F72-B2BE-3F1C-42B76AD8B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9"/>
          <a:stretch/>
        </p:blipFill>
        <p:spPr>
          <a:xfrm>
            <a:off x="0" y="1983545"/>
            <a:ext cx="8806375" cy="37894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E3896-F48F-17B9-736B-4D859774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3AD8E-B965-BB0B-CD88-59D3255F9383}"/>
              </a:ext>
            </a:extLst>
          </p:cNvPr>
          <p:cNvSpPr txBox="1"/>
          <p:nvPr/>
        </p:nvSpPr>
        <p:spPr>
          <a:xfrm>
            <a:off x="8384346" y="2124839"/>
            <a:ext cx="3596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u="sng" dirty="0"/>
              <a:t>Key Point</a:t>
            </a:r>
            <a:r>
              <a:rPr lang="en-US" sz="2200" dirty="0"/>
              <a:t>: Instead of the data being stored in one database, the data is stored in </a:t>
            </a:r>
            <a:r>
              <a:rPr lang="en-US" sz="2200" b="1" dirty="0"/>
              <a:t>lots of people’s computers</a:t>
            </a:r>
          </a:p>
          <a:p>
            <a:endParaRPr lang="en-US" sz="22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dirty="0"/>
              <a:t>Difficult for someone to change the data</a:t>
            </a:r>
          </a:p>
          <a:p>
            <a:pPr marL="342900" indent="-342900">
              <a:buFont typeface="Symbol" panose="05050102010706020507" pitchFamily="18" charset="2"/>
              <a:buChar char="´"/>
            </a:pPr>
            <a:r>
              <a:rPr lang="en-US" sz="2200" dirty="0"/>
              <a:t>May be easy to access the data (</a:t>
            </a:r>
            <a:r>
              <a:rPr lang="en-US" sz="2200" i="1" dirty="0"/>
              <a:t>must be encrypted</a:t>
            </a:r>
            <a:r>
              <a:rPr lang="en-US" sz="2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A2F42-B939-DCE8-9412-F4115351579B}"/>
              </a:ext>
            </a:extLst>
          </p:cNvPr>
          <p:cNvSpPr txBox="1"/>
          <p:nvPr/>
        </p:nvSpPr>
        <p:spPr>
          <a:xfrm>
            <a:off x="84404" y="6488668"/>
            <a:ext cx="1216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</a:t>
            </a:r>
            <a:r>
              <a:rPr lang="en-US" dirty="0"/>
              <a:t>geeksforgeeks.com. “How Does the Blockchain Work?” </a:t>
            </a:r>
            <a:r>
              <a:rPr lang="en-US" dirty="0">
                <a:hlinkClick r:id="rId3"/>
              </a:rPr>
              <a:t>https://www.geeksforgeeks.org/how-does-the-blockchain-work/</a:t>
            </a:r>
            <a:r>
              <a:rPr lang="en-US" dirty="0"/>
              <a:t> </a:t>
            </a:r>
            <a:endParaRPr lang="en-US" i="1" dirty="0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5B4246B1-37E2-5051-CEDC-25BC58DF90DA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1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1404-AAD0-9EB3-CFBC-7809C35A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E3896-F48F-17B9-736B-4D859774B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7FD30-75DA-E159-D923-E5C1A27A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05" y="2101972"/>
            <a:ext cx="7884062" cy="4118833"/>
          </a:xfrm>
          <a:prstGeom prst="rect">
            <a:avLst/>
          </a:prstGeom>
        </p:spPr>
      </p:pic>
      <p:pic>
        <p:nvPicPr>
          <p:cNvPr id="11" name="Picture 10" descr="A picture containing outdoor, road, highway&#10;&#10;Description automatically generated">
            <a:extLst>
              <a:ext uri="{FF2B5EF4-FFF2-40B4-BE49-F238E27FC236}">
                <a16:creationId xmlns:a16="http://schemas.microsoft.com/office/drawing/2014/main" id="{24FF2AD0-7846-9C7B-6A6A-D724C1B7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014"/>
            <a:ext cx="3077307" cy="2314135"/>
          </a:xfrm>
          <a:prstGeom prst="rect">
            <a:avLst/>
          </a:prstGeom>
        </p:spPr>
      </p:pic>
      <p:pic>
        <p:nvPicPr>
          <p:cNvPr id="13" name="Picture 12" descr="A collage of two people&#10;&#10;Description automatically generated with medium confidence">
            <a:extLst>
              <a:ext uri="{FF2B5EF4-FFF2-40B4-BE49-F238E27FC236}">
                <a16:creationId xmlns:a16="http://schemas.microsoft.com/office/drawing/2014/main" id="{372E2FFF-34A5-662D-2736-4FEC68511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7" y="1357525"/>
            <a:ext cx="3123379" cy="1758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53AAC7-08F1-6EBC-AEF0-CB93B19555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96"/>
          <a:stretch/>
        </p:blipFill>
        <p:spPr>
          <a:xfrm>
            <a:off x="8432886" y="1174210"/>
            <a:ext cx="3611807" cy="2471358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0CBAA0DC-D19D-FAC0-F9CB-4E85B8480207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E088-C66F-6B1C-C728-5C9D5062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Blockchain for Healthcare (Future)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02193-62EE-FE65-8EDF-F8E0609F9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6056805" cy="5027456"/>
          </a:xfrm>
        </p:spPr>
        <p:txBody>
          <a:bodyPr/>
          <a:lstStyle/>
          <a:p>
            <a:r>
              <a:rPr lang="en-US" dirty="0"/>
              <a:t>Currently in experimental phase</a:t>
            </a:r>
          </a:p>
          <a:p>
            <a:r>
              <a:rPr lang="en-US" dirty="0"/>
              <a:t>EHR, pharmaceutical supply chain data, </a:t>
            </a:r>
            <a:r>
              <a:rPr lang="en-US"/>
              <a:t>and other healthcare </a:t>
            </a:r>
            <a:r>
              <a:rPr lang="en-US" dirty="0"/>
              <a:t>data can be stored on the blockchain</a:t>
            </a:r>
          </a:p>
          <a:p>
            <a:pPr lvl="1"/>
            <a:r>
              <a:rPr lang="en-US" dirty="0"/>
              <a:t>Instead of transactions, we’re adding patient data/observations/notes</a:t>
            </a:r>
          </a:p>
          <a:p>
            <a:pPr lvl="1"/>
            <a:r>
              <a:rPr lang="en-US" dirty="0"/>
              <a:t>Easy to share data between organizations, data can be added by people with permission</a:t>
            </a:r>
          </a:p>
          <a:p>
            <a:pPr lvl="1"/>
            <a:r>
              <a:rPr lang="en-US" dirty="0"/>
              <a:t>Encryption is super-important to protect privacy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92718-810F-96CF-80EB-C9C09AA3C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27A4B1D-C5F9-C379-79D8-AD3721791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9"/>
          <a:stretch/>
        </p:blipFill>
        <p:spPr>
          <a:xfrm>
            <a:off x="6666404" y="2554744"/>
            <a:ext cx="4915994" cy="2115383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BD266785-71C2-64D7-6BAE-239BE7C4D00E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4278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369</TotalTime>
  <Words>238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Georgia</vt:lpstr>
      <vt:lpstr>Helvetica</vt:lpstr>
      <vt:lpstr>Symbol</vt:lpstr>
      <vt:lpstr>Wingdings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The Healthcare Blockchain</vt:lpstr>
      <vt:lpstr>Learning Objectives</vt:lpstr>
      <vt:lpstr>Sharing EHRs between organizations</vt:lpstr>
      <vt:lpstr>How is the data stored? </vt:lpstr>
      <vt:lpstr>The HL7 Protocol</vt:lpstr>
      <vt:lpstr>Healthcare Data Security</vt:lpstr>
      <vt:lpstr>How does the blockchain work?</vt:lpstr>
      <vt:lpstr>Cryptocurrency</vt:lpstr>
      <vt:lpstr>The Blockchain for Healthcare (Future)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1</cp:revision>
  <dcterms:created xsi:type="dcterms:W3CDTF">2022-04-15T15:55:21Z</dcterms:created>
  <dcterms:modified xsi:type="dcterms:W3CDTF">2023-02-13T16:44:22Z</dcterms:modified>
</cp:coreProperties>
</file>